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648" r:id="rId3"/>
    <p:sldMasterId id="2147483766" r:id="rId4"/>
    <p:sldMasterId id="2147483769" r:id="rId5"/>
    <p:sldMasterId id="2147483778" r:id="rId6"/>
    <p:sldMasterId id="2147483668" r:id="rId7"/>
  </p:sldMasterIdLst>
  <p:handoutMasterIdLst>
    <p:handoutMasterId r:id="rId21"/>
  </p:handoutMasterIdLst>
  <p:sldIdLst>
    <p:sldId id="258" r:id="rId8"/>
    <p:sldId id="256" r:id="rId9"/>
    <p:sldId id="294" r:id="rId10"/>
    <p:sldId id="257" r:id="rId11"/>
    <p:sldId id="296" r:id="rId12"/>
    <p:sldId id="290" r:id="rId13"/>
    <p:sldId id="273" r:id="rId14"/>
    <p:sldId id="292" r:id="rId15"/>
    <p:sldId id="261" r:id="rId16"/>
    <p:sldId id="295" r:id="rId17"/>
    <p:sldId id="264" r:id="rId18"/>
    <p:sldId id="297" r:id="rId19"/>
    <p:sldId id="277" r:id="rId2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94654" autoAdjust="0"/>
  </p:normalViewPr>
  <p:slideViewPr>
    <p:cSldViewPr snapToGrid="0" snapToObjects="1">
      <p:cViewPr>
        <p:scale>
          <a:sx n="90" d="100"/>
          <a:sy n="90" d="100"/>
        </p:scale>
        <p:origin x="-810" y="1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5/4/2016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dirty="0"/>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9AFD4B4E-87FF-0344-AD23-4381119EF14E}"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6"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
        <p:nvSpPr>
          <p:cNvPr id="11" name="Text Placeholder 10"/>
          <p:cNvSpPr>
            <a:spLocks noGrp="1"/>
          </p:cNvSpPr>
          <p:nvPr>
            <p:ph type="body" sz="quarter" idx="10" hasCustomPrompt="1"/>
          </p:nvPr>
        </p:nvSpPr>
        <p:spPr>
          <a:xfrm>
            <a:off x="4334256" y="0"/>
            <a:ext cx="4233672" cy="6858000"/>
          </a:xfrm>
        </p:spPr>
        <p:txBody>
          <a:bodyPr anchor="ctr">
            <a:noAutofit/>
          </a:bodyPr>
          <a:lstStyle>
            <a:lvl1pPr>
              <a:spcAft>
                <a:spcPts val="2000"/>
              </a:spcAft>
              <a:defRPr/>
            </a:lvl1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Tree>
    <p:extLst>
      <p:ext uri="{BB962C8B-B14F-4D97-AF65-F5344CB8AC3E}">
        <p14:creationId xmlns:p14="http://schemas.microsoft.com/office/powerpoint/2010/main" val="1187085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89C42DF4-E0CF-E741-997C-816A8DA14DD2}"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ext Placeholder 10"/>
          <p:cNvSpPr>
            <a:spLocks noGrp="1"/>
          </p:cNvSpPr>
          <p:nvPr>
            <p:ph type="body" sz="quarter" idx="10" hasCustomPrompt="1"/>
          </p:nvPr>
        </p:nvSpPr>
        <p:spPr>
          <a:xfrm>
            <a:off x="4334256" y="0"/>
            <a:ext cx="4233672" cy="6858000"/>
          </a:xfrm>
        </p:spPr>
        <p:txBody>
          <a:bodyPr anchor="ctr">
            <a:noAutofit/>
          </a:bodyPr>
          <a:lstStyle>
            <a:lvl1pPr>
              <a:spcAft>
                <a:spcPts val="1000"/>
              </a:spcAft>
              <a:defRPr/>
            </a:lvl1pPr>
            <a:lvl2pPr>
              <a:spcAft>
                <a:spcPts val="1000"/>
              </a:spcAft>
              <a:defRPr/>
            </a:lvl2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cxnSp>
        <p:nvCxnSpPr>
          <p:cNvPr id="7" name="Straight Connector 6"/>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9"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1970506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0CE5813-BCD9-3A49-AD9B-930C88872C0D}"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3" name="Text Placeholder 2"/>
          <p:cNvSpPr>
            <a:spLocks noGrp="1"/>
          </p:cNvSpPr>
          <p:nvPr>
            <p:ph type="body" idx="1" hasCustomPrompt="1"/>
          </p:nvPr>
        </p:nvSpPr>
        <p:spPr>
          <a:xfrm>
            <a:off x="521208" y="5157216"/>
            <a:ext cx="3465576" cy="510140"/>
          </a:xfrm>
        </p:spPr>
        <p:txBody>
          <a:bodyPr lIns="0" tIns="0" rIns="0" bIns="0" anchor="b">
            <a:noAutofit/>
          </a:bodyPr>
          <a:lstStyle>
            <a:lvl1pPr marL="0" marR="0" indent="0" algn="l" defTabSz="457200" rtl="0" eaLnBrk="1" fontAlgn="auto" latinLnBrk="0" hangingPunct="1">
              <a:lnSpc>
                <a:spcPct val="130000"/>
              </a:lnSpc>
              <a:spcBef>
                <a:spcPts val="0"/>
              </a:spcBef>
              <a:spcAft>
                <a:spcPts val="0"/>
              </a:spcAft>
              <a:buClr>
                <a:schemeClr val="tx1"/>
              </a:buClr>
              <a:buSzTx/>
              <a:buFont typeface="Wingdings" charset="2"/>
              <a:buNone/>
              <a:tabLst/>
              <a:defRPr sz="1400" i="1"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ipsum dolor sit amet, consectetuer adipiscing elit, sed diam nibh euismod</a:t>
            </a:r>
          </a:p>
        </p:txBody>
      </p:sp>
      <p:sp>
        <p:nvSpPr>
          <p:cNvPr id="9" name="Title 1"/>
          <p:cNvSpPr>
            <a:spLocks noGrp="1"/>
          </p:cNvSpPr>
          <p:nvPr>
            <p:ph type="title" hasCustomPrompt="1"/>
          </p:nvPr>
        </p:nvSpPr>
        <p:spPr>
          <a:xfrm>
            <a:off x="521208" y="1143000"/>
            <a:ext cx="3465576" cy="2916183"/>
          </a:xfrm>
        </p:spPr>
        <p:txBody>
          <a:bodyPr lIns="0" tIns="0" rIns="0" bIns="0" anchor="t">
            <a:noAutofit/>
          </a:bodyPr>
          <a:lstStyle>
            <a:lvl1pPr algn="l">
              <a:lnSpc>
                <a:spcPct val="90000"/>
              </a:lnSpc>
              <a:defRPr sz="3000" b="0" i="0" cap="none">
                <a:solidFill>
                  <a:schemeClr val="accent2"/>
                </a:solidFill>
                <a:latin typeface="SapientCentroSlab-Light"/>
                <a:cs typeface="SapientCentroSlab-Light"/>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smtClean="0"/>
              <a:t>Ipsum dolor sit amet.</a:t>
            </a:r>
            <a:endParaRPr lang="en-US" dirty="0"/>
          </a:p>
        </p:txBody>
      </p:sp>
    </p:spTree>
    <p:extLst>
      <p:ext uri="{BB962C8B-B14F-4D97-AF65-F5344CB8AC3E}">
        <p14:creationId xmlns:p14="http://schemas.microsoft.com/office/powerpoint/2010/main" val="4196369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1339D5AE-5C9F-1344-8263-6A886FBE0B27}"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3530957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4"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111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0"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146256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1"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4060389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8"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9"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D0976FF5-F5D3-6B48-A710-5CA07492F860}"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 name="Picture 13" descr="back_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14775" y="0"/>
            <a:ext cx="5229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586740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mark_positiv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7713" y="5800725"/>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4" name="Straight Connector 3"/>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7C87A295-8D85-F746-99EC-7334C6390154}"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2"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
        <p:nvSpPr>
          <p:cNvPr id="16"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2000"/>
              </a:spcAft>
              <a:buClr>
                <a:schemeClr val="tx1"/>
              </a:buClr>
              <a:buSzTx/>
              <a:buFont typeface="+mj-lt"/>
              <a:buAutoNum type="arabicPeriod"/>
              <a:tabLst/>
              <a:defRPr i="1"/>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lvl2pPr>
          </a:lstStyle>
          <a:p>
            <a:pPr lvl="0"/>
            <a:r>
              <a:rPr lang="en-US" dirty="0" smtClean="0"/>
              <a:t>Agenda Item 1</a:t>
            </a:r>
          </a:p>
          <a:p>
            <a:pPr lvl="0"/>
            <a:r>
              <a:rPr lang="en-US" dirty="0" smtClean="0"/>
              <a:t>Agenda Item 2</a:t>
            </a:r>
          </a:p>
          <a:p>
            <a:pPr lvl="0"/>
            <a:r>
              <a:rPr lang="en-US" dirty="0" smtClean="0"/>
              <a:t>Agenda Item 3</a:t>
            </a:r>
          </a:p>
          <a:p>
            <a:pPr lvl="0"/>
            <a:r>
              <a:rPr lang="en-US" dirty="0" smtClean="0"/>
              <a:t>Agenda Item 4</a:t>
            </a:r>
          </a:p>
          <a:p>
            <a:pPr lvl="0"/>
            <a:r>
              <a:rPr lang="en-US" dirty="0" smtClean="0"/>
              <a:t>Agenda Item 5</a:t>
            </a:r>
          </a:p>
          <a:p>
            <a:pPr lvl="0"/>
            <a:r>
              <a:rPr lang="en-US" dirty="0" smtClean="0"/>
              <a:t>Agenda Item 6</a:t>
            </a:r>
          </a:p>
          <a:p>
            <a:pPr lvl="0"/>
            <a:r>
              <a:rPr lang="en-US" dirty="0" smtClean="0"/>
              <a:t>Agenda Item 7</a:t>
            </a:r>
          </a:p>
          <a:p>
            <a:pPr lvl="0"/>
            <a:r>
              <a:rPr lang="en-US" dirty="0" smtClean="0"/>
              <a:t>Agenda Item 8</a:t>
            </a:r>
          </a:p>
          <a:p>
            <a:pPr lvl="0"/>
            <a:r>
              <a:rPr lang="en-US" dirty="0" smtClean="0"/>
              <a:t>Agenda Item 9</a:t>
            </a:r>
          </a:p>
          <a:p>
            <a:pPr lvl="0"/>
            <a:r>
              <a:rPr lang="en-US" dirty="0" smtClean="0"/>
              <a:t>Agenda Item 10</a:t>
            </a:r>
          </a:p>
        </p:txBody>
      </p:sp>
    </p:spTree>
    <p:extLst>
      <p:ext uri="{BB962C8B-B14F-4D97-AF65-F5344CB8AC3E}">
        <p14:creationId xmlns:p14="http://schemas.microsoft.com/office/powerpoint/2010/main" val="210267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
    <p:spTree>
      <p:nvGrpSpPr>
        <p:cNvPr id="1" name=""/>
        <p:cNvGrpSpPr/>
        <p:nvPr/>
      </p:nvGrpSpPr>
      <p:grpSpPr>
        <a:xfrm>
          <a:off x="0" y="0"/>
          <a:ext cx="0" cy="0"/>
          <a:chOff x="0" y="0"/>
          <a:chExt cx="0" cy="0"/>
        </a:xfrm>
      </p:grpSpPr>
      <p:sp>
        <p:nvSpPr>
          <p:cNvPr id="5" name="Text Box 14"/>
          <p:cNvSpPr txBox="1">
            <a:spLocks noChangeArrowheads="1"/>
          </p:cNvSpPr>
          <p:nvPr userDrawn="1"/>
        </p:nvSpPr>
        <p:spPr bwMode="auto">
          <a:xfrm>
            <a:off x="8456613" y="6438900"/>
            <a:ext cx="307975" cy="155575"/>
          </a:xfrm>
          <a:prstGeom prst="rect">
            <a:avLst/>
          </a:prstGeom>
          <a:noFill/>
          <a:ln w="9525">
            <a:noFill/>
            <a:miter lim="800000"/>
            <a:headEnd/>
            <a:tailEnd/>
          </a:ln>
          <a:effectLst/>
        </p:spPr>
        <p:txBody>
          <a:bodyPr lIns="0" tIns="0" rIns="0" bIns="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ct val="50000"/>
              </a:spcBef>
              <a:spcAft>
                <a:spcPts val="0"/>
              </a:spcAft>
              <a:defRPr/>
            </a:pPr>
            <a:r>
              <a:rPr lang="en-US" sz="1000" b="1" dirty="0" smtClean="0">
                <a:solidFill>
                  <a:srgbClr val="7F7F7F"/>
                </a:solidFill>
                <a:latin typeface="SapientSansRegular"/>
                <a:cs typeface="SapientSansRegular"/>
              </a:rPr>
              <a:t> </a:t>
            </a:r>
            <a:fld id="{4225D95B-3580-C74C-AC82-B8FCF626B418}" type="slidenum">
              <a:rPr lang="en-US" sz="1000" b="1" smtClean="0">
                <a:solidFill>
                  <a:srgbClr val="7F7F7F"/>
                </a:solidFill>
                <a:latin typeface="SapientSansRegular"/>
                <a:cs typeface="SapientSansRegular"/>
              </a:rPr>
              <a:pPr algn="r" fontAlgn="auto">
                <a:lnSpc>
                  <a:spcPct val="101000"/>
                </a:lnSpc>
                <a:spcBef>
                  <a:spcPct val="50000"/>
                </a:spcBef>
                <a:spcAft>
                  <a:spcPts val="0"/>
                </a:spcAft>
                <a:defRPr/>
              </a:pPr>
              <a:t>‹#›</a:t>
            </a:fld>
            <a:endParaRPr lang="en-US" sz="1000" b="1" dirty="0" smtClean="0">
              <a:solidFill>
                <a:srgbClr val="7F7F7F"/>
              </a:solidFill>
              <a:latin typeface="SapientSansRegular"/>
              <a:cs typeface="SapientSansRegular"/>
            </a:endParaRPr>
          </a:p>
        </p:txBody>
      </p:sp>
      <p:sp>
        <p:nvSpPr>
          <p:cNvPr id="10" name="Text Placeholder 12"/>
          <p:cNvSpPr>
            <a:spLocks noGrp="1"/>
          </p:cNvSpPr>
          <p:nvPr>
            <p:ph type="body" sz="quarter" idx="10" hasCustomPrompt="1"/>
          </p:nvPr>
        </p:nvSpPr>
        <p:spPr>
          <a:xfrm>
            <a:off x="4334256" y="0"/>
            <a:ext cx="4297680" cy="6858000"/>
          </a:xfrm>
        </p:spPr>
        <p:txBody>
          <a:bodyPr anchor="ctr">
            <a:noAutofit/>
          </a:bodyPr>
          <a:lstStyle>
            <a:lvl1pPr marL="457200" marR="0" indent="-457200" algn="l" defTabSz="457200" rtl="0" eaLnBrk="1" fontAlgn="auto" latinLnBrk="0" hangingPunct="1">
              <a:lnSpc>
                <a:spcPct val="100000"/>
              </a:lnSpc>
              <a:spcBef>
                <a:spcPts val="0"/>
              </a:spcBef>
              <a:spcAft>
                <a:spcPts val="1000"/>
              </a:spcAft>
              <a:buClr>
                <a:schemeClr val="tx1"/>
              </a:buClr>
              <a:buSzTx/>
              <a:buFont typeface="+mj-lt"/>
              <a:buAutoNum type="arabicPeriod"/>
              <a:tabLst/>
              <a:defRPr i="1">
                <a:solidFill>
                  <a:schemeClr val="accent5"/>
                </a:solidFill>
              </a:defRPr>
            </a:lvl1pPr>
            <a:lvl2pPr marL="685800" marR="0" indent="-228600" algn="l" defTabSz="457200" rtl="0" eaLnBrk="1" fontAlgn="auto" latinLnBrk="0" hangingPunct="1">
              <a:lnSpc>
                <a:spcPct val="100000"/>
              </a:lnSpc>
              <a:spcBef>
                <a:spcPts val="0"/>
              </a:spcBef>
              <a:spcAft>
                <a:spcPts val="1000"/>
              </a:spcAft>
              <a:buClr>
                <a:schemeClr val="tx1"/>
              </a:buClr>
              <a:buSzTx/>
              <a:buFont typeface="Wingdings" charset="2"/>
              <a:buChar char="§"/>
              <a:tabLst/>
              <a:defRPr i="1">
                <a:solidFill>
                  <a:schemeClr val="accent5"/>
                </a:solidFill>
              </a:defRPr>
            </a:lvl2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cxnSp>
        <p:nvCxnSpPr>
          <p:cNvPr id="7" name="Straight Connector 6"/>
          <p:cNvCxnSpPr>
            <a:cxnSpLocks noChangeShapeType="1"/>
          </p:cNvCxnSpPr>
          <p:nvPr userDrawn="1"/>
        </p:nvCxnSpPr>
        <p:spPr bwMode="auto">
          <a:xfrm>
            <a:off x="487363" y="3903138"/>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8" name="Title 1"/>
          <p:cNvSpPr>
            <a:spLocks noGrp="1"/>
          </p:cNvSpPr>
          <p:nvPr>
            <p:ph type="title" hasCustomPrompt="1"/>
          </p:nvPr>
        </p:nvSpPr>
        <p:spPr>
          <a:xfrm>
            <a:off x="493776" y="2863596"/>
            <a:ext cx="3017520" cy="838691"/>
          </a:xfrm>
        </p:spPr>
        <p:txBody>
          <a:bodyPr lIns="0" tIns="0" rIns="0" bIns="0" anchor="b">
            <a:noAutofit/>
          </a:bodyPr>
          <a:lstStyle>
            <a:lvl1pPr>
              <a:lnSpc>
                <a:spcPct val="90000"/>
              </a:lnSpc>
              <a:defRPr sz="3000">
                <a:solidFill>
                  <a:srgbClr val="000000"/>
                </a:solidFill>
                <a:latin typeface="SapientSansBold"/>
                <a:cs typeface="SapientSansBold"/>
              </a:defRPr>
            </a:lvl1pPr>
          </a:lstStyle>
          <a:p>
            <a:r>
              <a:rPr lang="en-US" dirty="0" smtClean="0"/>
              <a:t>PRESENTATION AGENDA</a:t>
            </a:r>
            <a:endParaRPr lang="en-US" dirty="0"/>
          </a:p>
        </p:txBody>
      </p:sp>
    </p:spTree>
    <p:extLst>
      <p:ext uri="{BB962C8B-B14F-4D97-AF65-F5344CB8AC3E}">
        <p14:creationId xmlns:p14="http://schemas.microsoft.com/office/powerpoint/2010/main" val="98528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85800" y="1783080"/>
            <a:ext cx="7772400" cy="477054"/>
          </a:xfrm>
        </p:spPr>
        <p:txBody>
          <a:bodyPr>
            <a:noAutofit/>
          </a:bodyPr>
          <a:lstStyle>
            <a:lvl1pPr marL="0" indent="0" algn="ctr">
              <a:buNone/>
              <a:defRPr sz="2500" b="0" i="0">
                <a:solidFill>
                  <a:schemeClr val="bg2"/>
                </a:solidFill>
                <a:latin typeface="SapientCentroSlab-Medium"/>
                <a:cs typeface="SapientCentroSlab-Medium"/>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OUR VISION</a:t>
            </a:r>
            <a:endParaRPr lang="en-US" dirty="0"/>
          </a:p>
        </p:txBody>
      </p:sp>
      <p:sp>
        <p:nvSpPr>
          <p:cNvPr id="9" name="Text Placeholder 8"/>
          <p:cNvSpPr>
            <a:spLocks noGrp="1"/>
          </p:cNvSpPr>
          <p:nvPr>
            <p:ph type="body" sz="quarter" idx="10" hasCustomPrompt="1"/>
          </p:nvPr>
        </p:nvSpPr>
        <p:spPr>
          <a:xfrm>
            <a:off x="685800" y="2231136"/>
            <a:ext cx="7772400" cy="2862322"/>
          </a:xfrm>
        </p:spPr>
        <p:txBody>
          <a:bodyPr>
            <a:noAutofit/>
          </a:bodyPr>
          <a:lstStyle>
            <a:lvl1pPr marL="0" indent="0" algn="ctr">
              <a:spcAft>
                <a:spcPts val="0"/>
              </a:spcAft>
              <a:buNone/>
              <a:defRPr sz="3600" b="0" i="1" baseline="0">
                <a:solidFill>
                  <a:srgbClr val="FFFFFF"/>
                </a:solidFill>
                <a:latin typeface="SapientCentroSlab-Light"/>
                <a:cs typeface="SapientCentroSlab-Light"/>
              </a:defRPr>
            </a:lvl1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9952456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9.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5.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9.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7.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0" name="Picture 9" descr="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94"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8195"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8" name="Picture 7" descr="logo.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60" r:id="rId6"/>
    <p:sldLayoutId id="2147483763" r:id="rId7"/>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5425" indent="-225425"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1" name="Picture 10"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2"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8" name="Picture 7" descr="logo.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0"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1" name="Picture 10" descr="logo.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5/4/2016</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fontAlgn="auto">
              <a:spcBef>
                <a:spcPts val="0"/>
              </a:spcBef>
              <a:spcAft>
                <a:spcPts val="0"/>
              </a:spcAft>
              <a:defRPr sz="1000" b="0" i="0" smtClean="0">
                <a:solidFill>
                  <a:schemeClr val="accent5"/>
                </a:solidFill>
                <a:latin typeface="SapientSansRegular"/>
                <a:ea typeface="+mn-ea"/>
                <a:cs typeface="Sapient Centro Slab"/>
              </a:defRPr>
            </a:lvl1pPr>
          </a:lstStyle>
          <a:p>
            <a:pPr>
              <a:defRPr/>
            </a:pPr>
            <a:fld id="{4F8F9822-CE00-0B4F-ADB5-DBA954363B09}" type="slidenum">
              <a:rPr lang="en-US" smtClean="0"/>
              <a:pPr>
                <a:defRPr/>
              </a:pPr>
              <a:t>‹#›</a:t>
            </a:fld>
            <a:endParaRPr lang="en-US" dirty="0"/>
          </a:p>
        </p:txBody>
      </p:sp>
      <p:pic>
        <p:nvPicPr>
          <p:cNvPr id="12" name="Picture 11"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1800" y="6369050"/>
            <a:ext cx="571500" cy="317500"/>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google.co.in/url?sa=i&amp;rct=j&amp;q=&amp;esrc=s&amp;source=imgres&amp;cd=&amp;cad=rja&amp;uact=8&amp;ved=0ahUKEwi3tqq0trvMAhUBJ6YKHSEsAS0QjRwIBw&amp;url=https://pixabay.com/en/photos/shopping%20bag/&amp;psig=AFQjCNFWOW4mORRwVHr4xQAND4kODf09Hg&amp;ust=1462279270710378"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google.co.in/url?sa=i&amp;rct=j&amp;q=&amp;esrc=s&amp;source=imgres&amp;cd=&amp;cad=rja&amp;uact=8&amp;ved=0ahUKEwi3tqq0trvMAhUBJ6YKHSEsAS0QjRwIBw&amp;url=https://pixabay.com/en/photos/shopping%20bag/&amp;psig=AFQjCNFWOW4mORRwVHr4xQAND4kODf09Hg&amp;ust=1462279270710378"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google.co.in/url?sa=i&amp;rct=j&amp;q=&amp;esrc=s&amp;source=imgres&amp;cd=&amp;cad=rja&amp;uact=8&amp;ved=0ahUKEwi3tqq0trvMAhUBJ6YKHSEsAS0QjRwIBw&amp;url=https://pixabay.com/en/photos/shopping%20bag/&amp;psig=AFQjCNFWOW4mORRwVHr4xQAND4kODf09Hg&amp;ust=1462279270710378"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800" y="1805833"/>
            <a:ext cx="7772400" cy="2862322"/>
          </a:xfrm>
        </p:spPr>
        <p:txBody>
          <a:bodyPr/>
          <a:lstStyle/>
          <a:p>
            <a:r>
              <a:rPr lang="en-US" dirty="0" smtClean="0"/>
              <a:t>“The Internet of Things is coming, and you better disrupt or prepare to be disrupted.”</a:t>
            </a:r>
          </a:p>
          <a:p>
            <a:r>
              <a:rPr lang="en-US" dirty="0" smtClean="0"/>
              <a:t>                                           - </a:t>
            </a:r>
            <a:r>
              <a:rPr lang="en-US" sz="2000" dirty="0" smtClean="0"/>
              <a:t>PC magazine</a:t>
            </a: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Hardware</a:t>
            </a:r>
            <a:endParaRPr lang="en-US" sz="4000" dirty="0"/>
          </a:p>
        </p:txBody>
      </p:sp>
      <p:sp>
        <p:nvSpPr>
          <p:cNvPr id="3" name="Text Placeholder 2"/>
          <p:cNvSpPr>
            <a:spLocks noGrp="1"/>
          </p:cNvSpPr>
          <p:nvPr>
            <p:ph type="body" sz="quarter" idx="10"/>
          </p:nvPr>
        </p:nvSpPr>
        <p:spPr>
          <a:xfrm>
            <a:off x="4015280" y="0"/>
            <a:ext cx="4809744" cy="6858000"/>
          </a:xfrm>
        </p:spPr>
        <p:txBody>
          <a:bodyPr/>
          <a:lstStyle/>
          <a:p>
            <a:r>
              <a:rPr lang="en-US" sz="2400" dirty="0" smtClean="0"/>
              <a:t>Ultrasonic Sensor – 4</a:t>
            </a:r>
          </a:p>
          <a:p>
            <a:r>
              <a:rPr lang="en-US" sz="2400" dirty="0" smtClean="0"/>
              <a:t>Bluetooth Sensor – 2</a:t>
            </a:r>
          </a:p>
          <a:p>
            <a:r>
              <a:rPr lang="en-US" sz="2400" dirty="0" smtClean="0"/>
              <a:t>BO Motor – 2, Stepper Motor Driver - 1</a:t>
            </a:r>
          </a:p>
          <a:p>
            <a:r>
              <a:rPr lang="en-US" sz="2400" dirty="0"/>
              <a:t>BO Small </a:t>
            </a:r>
            <a:r>
              <a:rPr lang="en-US" sz="2400" dirty="0" smtClean="0"/>
              <a:t>Wheel - 2</a:t>
            </a:r>
          </a:p>
          <a:p>
            <a:r>
              <a:rPr lang="en-US" sz="2400" dirty="0" smtClean="0"/>
              <a:t>Caster Wheel – 1</a:t>
            </a:r>
          </a:p>
          <a:p>
            <a:r>
              <a:rPr lang="en-US" sz="2400" dirty="0" smtClean="0"/>
              <a:t>Arduino UNO – 2, Node MCU – 1</a:t>
            </a:r>
          </a:p>
          <a:p>
            <a:r>
              <a:rPr lang="en-US" sz="2400" dirty="0" smtClean="0"/>
              <a:t>RFID Sensor – 1</a:t>
            </a:r>
          </a:p>
          <a:p>
            <a:r>
              <a:rPr lang="en-US" sz="2400" dirty="0" smtClean="0"/>
              <a:t>Buzzer – 1</a:t>
            </a:r>
          </a:p>
          <a:p>
            <a:r>
              <a:rPr lang="en-US" sz="2400" dirty="0" smtClean="0"/>
              <a:t>Jumper Cables, Bread Boards</a:t>
            </a:r>
            <a:endParaRPr lang="en-US" sz="2400" dirty="0"/>
          </a:p>
          <a:p>
            <a:r>
              <a:rPr lang="en-US" sz="2400" dirty="0" smtClean="0"/>
              <a:t>9V DC - 4</a:t>
            </a:r>
            <a:endParaRPr lang="en-US" sz="2400" dirty="0"/>
          </a:p>
        </p:txBody>
      </p:sp>
    </p:spTree>
    <p:extLst>
      <p:ext uri="{BB962C8B-B14F-4D97-AF65-F5344CB8AC3E}">
        <p14:creationId xmlns:p14="http://schemas.microsoft.com/office/powerpoint/2010/main" val="794168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Placeholder 6"/>
          <p:cNvSpPr>
            <a:spLocks noGrp="1"/>
          </p:cNvSpPr>
          <p:nvPr>
            <p:ph type="body" sz="quarter" idx="10"/>
          </p:nvPr>
        </p:nvSpPr>
        <p:spPr/>
        <p:txBody>
          <a:bodyPr/>
          <a:lstStyle/>
          <a:p>
            <a:r>
              <a:rPr lang="en-US" sz="2400" dirty="0" smtClean="0">
                <a:latin typeface="SapientCentroSlab-Light" charset="0"/>
              </a:rPr>
              <a:t>Azure </a:t>
            </a:r>
            <a:r>
              <a:rPr lang="en-US" sz="2400" dirty="0" err="1" smtClean="0">
                <a:latin typeface="SapientCentroSlab-Light" charset="0"/>
              </a:rPr>
              <a:t>IoT</a:t>
            </a:r>
            <a:r>
              <a:rPr lang="en-US" sz="2400" dirty="0" smtClean="0">
                <a:latin typeface="SapientCentroSlab-Light" charset="0"/>
              </a:rPr>
              <a:t> Hub</a:t>
            </a:r>
            <a:endParaRPr lang="en-US" sz="2400" dirty="0">
              <a:latin typeface="SapientCentroSlab-Light" charset="0"/>
            </a:endParaRPr>
          </a:p>
          <a:p>
            <a:pPr lvl="1"/>
            <a:r>
              <a:rPr lang="en-US" sz="2400" dirty="0" smtClean="0">
                <a:latin typeface="SapientCentroSlab-Light" charset="0"/>
              </a:rPr>
              <a:t>Angular JS – Front End</a:t>
            </a:r>
          </a:p>
          <a:p>
            <a:pPr lvl="1"/>
            <a:r>
              <a:rPr lang="en-US" sz="2400" dirty="0" smtClean="0">
                <a:latin typeface="SapientCentroSlab-Light" charset="0"/>
              </a:rPr>
              <a:t>Web API 2</a:t>
            </a:r>
          </a:p>
          <a:p>
            <a:pPr lvl="1"/>
            <a:r>
              <a:rPr lang="en-US" sz="2400" dirty="0" smtClean="0">
                <a:latin typeface="SapientCentroSlab-Light" charset="0"/>
              </a:rPr>
              <a:t>C# 6.0 </a:t>
            </a:r>
          </a:p>
          <a:p>
            <a:pPr lvl="1"/>
            <a:r>
              <a:rPr lang="en-US" sz="2400" dirty="0" smtClean="0">
                <a:latin typeface="SapientCentroSlab-Light" charset="0"/>
              </a:rPr>
              <a:t>SQL Server</a:t>
            </a:r>
            <a:endParaRPr lang="en-US" sz="2400" dirty="0">
              <a:latin typeface="SapientCentroSlab-Light" charset="0"/>
            </a:endParaRPr>
          </a:p>
          <a:p>
            <a:r>
              <a:rPr lang="en-US" sz="2400" dirty="0">
                <a:latin typeface="SapientCentroSlab-Light" charset="0"/>
              </a:rPr>
              <a:t>Embedded C</a:t>
            </a:r>
          </a:p>
          <a:p>
            <a:r>
              <a:rPr lang="en-US" sz="2400" dirty="0" smtClean="0">
                <a:latin typeface="SapientCentroSlab-Light" charset="0"/>
              </a:rPr>
              <a:t>Serial AT Commands</a:t>
            </a:r>
            <a:endParaRPr lang="en-US" sz="2400" dirty="0">
              <a:latin typeface="SapientCentroSlab-Light" charset="0"/>
            </a:endParaRPr>
          </a:p>
          <a:p>
            <a:r>
              <a:rPr lang="en-US" sz="2400" dirty="0" smtClean="0">
                <a:latin typeface="SapientCentroSlab-Light" charset="0"/>
              </a:rPr>
              <a:t>MQTT / HTTP</a:t>
            </a:r>
            <a:endParaRPr lang="en-US" sz="2400" dirty="0">
              <a:latin typeface="SapientCentroSlab-Light" charset="0"/>
            </a:endParaRPr>
          </a:p>
        </p:txBody>
      </p:sp>
      <p:sp>
        <p:nvSpPr>
          <p:cNvPr id="2" name="Title 1"/>
          <p:cNvSpPr>
            <a:spLocks noGrp="1"/>
          </p:cNvSpPr>
          <p:nvPr>
            <p:ph type="title"/>
          </p:nvPr>
        </p:nvSpPr>
        <p:spPr/>
        <p:txBody>
          <a:bodyPr/>
          <a:lstStyle/>
          <a:p>
            <a:r>
              <a:rPr lang="en-US" sz="4000" dirty="0" smtClean="0"/>
              <a:t>Software</a:t>
            </a:r>
            <a:endParaRPr lang="en-US" sz="4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6056" y="302038"/>
            <a:ext cx="7846828" cy="581799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3519416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creenrant.com/wp-content/uploads/force.awakens.droids.mee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80" y="563526"/>
            <a:ext cx="8001000" cy="24074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ctrTitle"/>
          </p:nvPr>
        </p:nvSpPr>
        <p:spPr>
          <a:xfrm>
            <a:off x="568204" y="3172968"/>
            <a:ext cx="4000500" cy="553998"/>
          </a:xfrm>
        </p:spPr>
        <p:txBody>
          <a:bodyPr/>
          <a:lstStyle/>
          <a:p>
            <a:r>
              <a:rPr lang="en-US" dirty="0" smtClean="0"/>
              <a:t>Thank You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3165" y="26670"/>
            <a:ext cx="9090835" cy="589566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Box 6"/>
          <p:cNvSpPr txBox="1"/>
          <p:nvPr/>
        </p:nvSpPr>
        <p:spPr>
          <a:xfrm rot="155672">
            <a:off x="2200935" y="1127046"/>
            <a:ext cx="6379535" cy="353943"/>
          </a:xfrm>
          <a:prstGeom prst="rect">
            <a:avLst/>
          </a:prstGeom>
          <a:noFill/>
        </p:spPr>
        <p:txBody>
          <a:bodyPr wrap="square" rtlCol="0">
            <a:spAutoFit/>
          </a:bodyPr>
          <a:lstStyle/>
          <a:p>
            <a:r>
              <a:rPr lang="en-US" sz="1700" b="1" dirty="0" smtClean="0">
                <a:latin typeface="Cambria" panose="02040503050406030204" pitchFamily="18" charset="0"/>
              </a:rPr>
              <a:t>The smart phone was big, the </a:t>
            </a:r>
            <a:r>
              <a:rPr lang="en-US" sz="1700" b="1" dirty="0" err="1" smtClean="0">
                <a:latin typeface="Cambria" panose="02040503050406030204" pitchFamily="18" charset="0"/>
              </a:rPr>
              <a:t>IoT</a:t>
            </a:r>
            <a:r>
              <a:rPr lang="en-US" sz="1700" b="1" dirty="0" smtClean="0">
                <a:latin typeface="Cambria" panose="02040503050406030204" pitchFamily="18" charset="0"/>
              </a:rPr>
              <a:t> is going to be a lot bigger..</a:t>
            </a:r>
            <a:endParaRPr lang="en-US" sz="1700" b="1" dirty="0">
              <a:latin typeface="Cambria" panose="02040503050406030204" pitchFamily="18" charset="0"/>
            </a:endParaRPr>
          </a:p>
        </p:txBody>
      </p:sp>
      <p:sp>
        <p:nvSpPr>
          <p:cNvPr id="3" name="TextBox 2"/>
          <p:cNvSpPr txBox="1"/>
          <p:nvPr/>
        </p:nvSpPr>
        <p:spPr>
          <a:xfrm>
            <a:off x="1445449" y="6575969"/>
            <a:ext cx="7208875" cy="246221"/>
          </a:xfrm>
          <a:prstGeom prst="rect">
            <a:avLst/>
          </a:prstGeom>
          <a:noFill/>
        </p:spPr>
        <p:txBody>
          <a:bodyPr wrap="square" rtlCol="0">
            <a:spAutoFit/>
          </a:bodyPr>
          <a:lstStyle/>
          <a:p>
            <a:r>
              <a:rPr lang="en-US" sz="1000" dirty="0" smtClean="0"/>
              <a:t>http</a:t>
            </a:r>
            <a:r>
              <a:rPr lang="en-US" sz="1000" dirty="0"/>
              <a:t>://www.businessinsider.in/THE-INTERNET-OF-EVERYTHING-2014-SLIDE-DECK/articleshow/31124349.cms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89468" y="2381695"/>
            <a:ext cx="8182391" cy="2328530"/>
          </a:xfrm>
        </p:spPr>
        <p:txBody>
          <a:bodyPr/>
          <a:lstStyle/>
          <a:p>
            <a:pPr algn="ctr"/>
            <a:r>
              <a:rPr lang="en-US" sz="4000" i="1" dirty="0" smtClean="0">
                <a:solidFill>
                  <a:schemeClr val="bg1"/>
                </a:solidFill>
                <a:latin typeface="SapientCentroSlab-Light"/>
              </a:rPr>
              <a:t>“Time </a:t>
            </a:r>
            <a:r>
              <a:rPr lang="en-US" sz="4000" i="1" dirty="0">
                <a:solidFill>
                  <a:schemeClr val="bg1"/>
                </a:solidFill>
                <a:latin typeface="SapientCentroSlab-Light"/>
              </a:rPr>
              <a:t>has come to implement </a:t>
            </a:r>
            <a:r>
              <a:rPr lang="en-US" sz="4000" i="1" dirty="0" err="1" smtClean="0">
                <a:solidFill>
                  <a:schemeClr val="bg1"/>
                </a:solidFill>
                <a:latin typeface="SapientCentroSlab-Light"/>
              </a:rPr>
              <a:t>IoT</a:t>
            </a:r>
            <a:r>
              <a:rPr lang="en-US" sz="4000" i="1" dirty="0" smtClean="0">
                <a:solidFill>
                  <a:schemeClr val="bg1"/>
                </a:solidFill>
                <a:latin typeface="SapientCentroSlab-Light"/>
              </a:rPr>
              <a:t> </a:t>
            </a:r>
            <a:r>
              <a:rPr lang="en-US" sz="4000" i="1" dirty="0">
                <a:solidFill>
                  <a:schemeClr val="bg1"/>
                </a:solidFill>
                <a:latin typeface="SapientCentroSlab-Light"/>
              </a:rPr>
              <a:t>beyond home automation</a:t>
            </a:r>
            <a:r>
              <a:rPr lang="en-US" sz="4000" i="1" dirty="0" smtClean="0">
                <a:solidFill>
                  <a:schemeClr val="bg1"/>
                </a:solidFill>
                <a:latin typeface="SapientCentroSlab-Light"/>
              </a:rPr>
              <a:t>.”</a:t>
            </a:r>
            <a:r>
              <a:rPr lang="en-US" sz="4400" i="1" dirty="0" smtClean="0">
                <a:solidFill>
                  <a:schemeClr val="bg1"/>
                </a:solidFill>
                <a:latin typeface="SapientCentroSlab-Light"/>
              </a:rPr>
              <a:t/>
            </a:r>
            <a:br>
              <a:rPr lang="en-US" sz="4400" i="1" dirty="0" smtClean="0">
                <a:solidFill>
                  <a:schemeClr val="bg1"/>
                </a:solidFill>
                <a:latin typeface="SapientCentroSlab-Light"/>
              </a:rPr>
            </a:br>
            <a:r>
              <a:rPr lang="en-US" sz="4400" i="1" dirty="0">
                <a:solidFill>
                  <a:schemeClr val="bg1"/>
                </a:solidFill>
                <a:latin typeface="SapientCentroSlab-Light"/>
              </a:rPr>
              <a:t>	</a:t>
            </a:r>
            <a:r>
              <a:rPr lang="en-US" sz="4400" i="1" dirty="0" smtClean="0">
                <a:solidFill>
                  <a:schemeClr val="bg1"/>
                </a:solidFill>
                <a:latin typeface="SapientCentroSlab-Light"/>
              </a:rPr>
              <a:t>							</a:t>
            </a:r>
            <a:r>
              <a:rPr lang="en-US" sz="3200" i="1" dirty="0" smtClean="0">
                <a:solidFill>
                  <a:schemeClr val="bg1"/>
                </a:solidFill>
                <a:latin typeface="SapientCentroSlab-Light"/>
              </a:rPr>
              <a:t>- unknown</a:t>
            </a:r>
            <a:r>
              <a:rPr lang="en-US" dirty="0"/>
              <a:t/>
            </a:r>
            <a:br>
              <a:rPr lang="en-US" dirty="0"/>
            </a:br>
            <a:endParaRPr lang="en-US" dirty="0"/>
          </a:p>
        </p:txBody>
      </p:sp>
    </p:spTree>
    <p:extLst>
      <p:ext uri="{BB962C8B-B14F-4D97-AF65-F5344CB8AC3E}">
        <p14:creationId xmlns:p14="http://schemas.microsoft.com/office/powerpoint/2010/main" val="822893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6688" y="276447"/>
            <a:ext cx="7825563" cy="586917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6056" y="276447"/>
            <a:ext cx="7846828" cy="586917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4077623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338139"/>
            <a:ext cx="8143875" cy="5679889"/>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1415011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Follow Me Trolley</a:t>
            </a:r>
            <a:endParaRPr lang="en-US" dirty="0"/>
          </a:p>
        </p:txBody>
      </p:sp>
      <p:pic>
        <p:nvPicPr>
          <p:cNvPr id="5" name="Picture 4" descr="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927100"/>
            <a:ext cx="1417319" cy="787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3.bp.blogspot.com/-TSswO8oGHrk/Ue6wdnUqIYI/AAAAAAAAKWY/S7xicUdaQac/s1600/D%27Mart+st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79" y="404038"/>
            <a:ext cx="7899623" cy="55714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extLst>
      <p:ext uri="{BB962C8B-B14F-4D97-AF65-F5344CB8AC3E}">
        <p14:creationId xmlns:p14="http://schemas.microsoft.com/office/powerpoint/2010/main" val="2787149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76" y="3066117"/>
            <a:ext cx="3011424" cy="591483"/>
          </a:xfrm>
        </p:spPr>
        <p:txBody>
          <a:bodyPr/>
          <a:lstStyle/>
          <a:p>
            <a:r>
              <a:rPr lang="en-US" sz="4000" dirty="0" smtClean="0"/>
              <a:t>Concept</a:t>
            </a:r>
            <a:endParaRPr lang="en-US" sz="4000"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977" y="0"/>
            <a:ext cx="653902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1038</TotalTime>
  <Words>137</Words>
  <Application>Microsoft Office PowerPoint</Application>
  <PresentationFormat>On-screen Show (4:3)</PresentationFormat>
  <Paragraphs>28</Paragraphs>
  <Slides>13</Slides>
  <Notes>0</Notes>
  <HiddenSlides>0</HiddenSlides>
  <MMClips>0</MMClips>
  <ScaleCrop>false</ScaleCrop>
  <HeadingPairs>
    <vt:vector size="4" baseType="variant">
      <vt:variant>
        <vt:lpstr>Theme</vt:lpstr>
      </vt:variant>
      <vt:variant>
        <vt:i4>7</vt:i4>
      </vt:variant>
      <vt:variant>
        <vt:lpstr>Slide Titles</vt:lpstr>
      </vt:variant>
      <vt:variant>
        <vt:i4>13</vt:i4>
      </vt:variant>
    </vt:vector>
  </HeadingPairs>
  <TitlesOfParts>
    <vt:vector size="20" baseType="lpstr">
      <vt:lpstr>Cover</vt:lpstr>
      <vt:lpstr>Divider</vt:lpstr>
      <vt:lpstr>Content</vt:lpstr>
      <vt:lpstr>Content — Body text &amp; bullet</vt:lpstr>
      <vt:lpstr>Content Heavy — SapientSans</vt:lpstr>
      <vt:lpstr>Content Heavy — Sapient Centro Slab</vt:lpstr>
      <vt:lpstr>Back Cover</vt:lpstr>
      <vt:lpstr>PowerPoint Presentation</vt:lpstr>
      <vt:lpstr>PowerPoint Presentation</vt:lpstr>
      <vt:lpstr>“Time has come to implement IoT beyond home automation.”         - unknown </vt:lpstr>
      <vt:lpstr>PowerPoint Presentation</vt:lpstr>
      <vt:lpstr>PowerPoint Presentation</vt:lpstr>
      <vt:lpstr>PowerPoint Presentation</vt:lpstr>
      <vt:lpstr>Follow Me Trolley</vt:lpstr>
      <vt:lpstr>PowerPoint Presentation</vt:lpstr>
      <vt:lpstr>Concept</vt:lpstr>
      <vt:lpstr>Hardware</vt:lpstr>
      <vt:lpstr>Software</vt:lpstr>
      <vt:lpstr>PowerPoint Presentation</vt:lpstr>
      <vt:lpstr>Thank You !</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118</cp:revision>
  <dcterms:created xsi:type="dcterms:W3CDTF">2013-05-02T18:01:03Z</dcterms:created>
  <dcterms:modified xsi:type="dcterms:W3CDTF">2016-05-04T06:50:22Z</dcterms:modified>
</cp:coreProperties>
</file>